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A240-7462-473C-80B8-B5B927087C45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5C59-EA4E-4965-92BA-3F2CF722F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A240-7462-473C-80B8-B5B927087C45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5C59-EA4E-4965-92BA-3F2CF722F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A240-7462-473C-80B8-B5B927087C45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5C59-EA4E-4965-92BA-3F2CF722F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A240-7462-473C-80B8-B5B927087C45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5C59-EA4E-4965-92BA-3F2CF722F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A240-7462-473C-80B8-B5B927087C45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5C59-EA4E-4965-92BA-3F2CF722F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A240-7462-473C-80B8-B5B927087C45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5C59-EA4E-4965-92BA-3F2CF722F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A240-7462-473C-80B8-B5B927087C45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5C59-EA4E-4965-92BA-3F2CF722F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A240-7462-473C-80B8-B5B927087C45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5C59-EA4E-4965-92BA-3F2CF722F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A240-7462-473C-80B8-B5B927087C45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5C59-EA4E-4965-92BA-3F2CF722F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A240-7462-473C-80B8-B5B927087C45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5C59-EA4E-4965-92BA-3F2CF722F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A240-7462-473C-80B8-B5B927087C45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5C59-EA4E-4965-92BA-3F2CF722F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DA240-7462-473C-80B8-B5B927087C45}" type="datetimeFigureOut">
              <a:rPr lang="en-US" smtClean="0"/>
              <a:pPr/>
              <a:t>10/3/2017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A5C59-EA4E-4965-92BA-3F2CF722F6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The Problem of Evil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 fly in the divine ointment</a:t>
            </a:r>
            <a:r>
              <a:rPr lang="en-US" dirty="0">
                <a:solidFill>
                  <a:schemeClr val="tx1"/>
                </a:solidFill>
              </a:rPr>
              <a:t>.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Natural Evil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Natural evil includes such things as earthquakes, tsunamis, floods, tornadoes, hurricanes, diseases and the like.</a:t>
            </a:r>
          </a:p>
          <a:p>
            <a:r>
              <a:rPr lang="en-US" dirty="0" smtClean="0"/>
              <a:t>When you experience nature’s furious blind indifference you begin to wonder about evil.</a:t>
            </a:r>
          </a:p>
          <a:p>
            <a:r>
              <a:rPr lang="en-US" dirty="0" smtClean="0"/>
              <a:t>When a tree limb falls on your head while you’re walking in the woods, you may wonder if you are the butt of some cosmic joke.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Moral Evil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Moral evil includes such things as murder, mayhem, terrorism, rape, torture, ruthless greed, and the like.</a:t>
            </a:r>
          </a:p>
          <a:p>
            <a:r>
              <a:rPr lang="en-US" dirty="0" smtClean="0"/>
              <a:t>When you are victimized by moral evil you naturally protest, “</a:t>
            </a:r>
            <a:r>
              <a:rPr lang="en-US" i="1" dirty="0" smtClean="0"/>
              <a:t>Why me, why this, why now!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Moral evil poignantly exposes God’s absence from the stage of history.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Brothers Karamazov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Dostoevsky has Ivan reject God for creating a world in which innocents suffer.</a:t>
            </a:r>
          </a:p>
          <a:p>
            <a:r>
              <a:rPr lang="en-US" dirty="0" smtClean="0"/>
              <a:t>He relates a story of a general who used dogs to hunt down and tear to pieces an innocent boy.</a:t>
            </a:r>
          </a:p>
          <a:p>
            <a:r>
              <a:rPr lang="en-US" dirty="0" smtClean="0"/>
              <a:t>Ivan asks, “</a:t>
            </a:r>
            <a:r>
              <a:rPr lang="en-US" i="1" dirty="0" smtClean="0"/>
              <a:t>What should be done to such a man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His brother, </a:t>
            </a:r>
            <a:r>
              <a:rPr lang="en-US" dirty="0" err="1" smtClean="0"/>
              <a:t>Alyosha</a:t>
            </a:r>
            <a:r>
              <a:rPr lang="en-US" dirty="0" smtClean="0"/>
              <a:t>, replies: “</a:t>
            </a:r>
            <a:r>
              <a:rPr lang="en-US" i="1" dirty="0" smtClean="0"/>
              <a:t>Shoot him</a:t>
            </a:r>
            <a:r>
              <a:rPr lang="en-US" dirty="0" smtClean="0"/>
              <a:t>.”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Protest Atheism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being, human or divine, that knowingly permits the suffering of innocents deserves to be shot.</a:t>
            </a:r>
          </a:p>
          <a:p>
            <a:r>
              <a:rPr lang="en-US" dirty="0" smtClean="0"/>
              <a:t>Isn’t God such a being?</a:t>
            </a:r>
          </a:p>
          <a:p>
            <a:r>
              <a:rPr lang="en-US" dirty="0" smtClean="0"/>
              <a:t>History is “</a:t>
            </a:r>
            <a:r>
              <a:rPr lang="en-US" i="1" dirty="0" smtClean="0"/>
              <a:t>red in tooth and claw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Just look at the waste of now extinct species.</a:t>
            </a:r>
          </a:p>
          <a:p>
            <a:r>
              <a:rPr lang="en-US" dirty="0" smtClean="0"/>
              <a:t>What kind of divine teleology can possibly justify such carnage?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Where’s God when you need God?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silence of God in the face of evil is a mystery, and a challenge to theism.</a:t>
            </a:r>
          </a:p>
          <a:p>
            <a:r>
              <a:rPr lang="en-US" dirty="0" smtClean="0"/>
              <a:t>David Hume puts the challenge this way</a:t>
            </a:r>
          </a:p>
          <a:p>
            <a:pPr lvl="1"/>
            <a:r>
              <a:rPr lang="en-US" dirty="0" smtClean="0"/>
              <a:t>If God is GOD, then God is malevolent.</a:t>
            </a:r>
          </a:p>
          <a:p>
            <a:pPr lvl="1"/>
            <a:r>
              <a:rPr lang="en-US" dirty="0" smtClean="0"/>
              <a:t>If God is GOOD, then God is impotent.</a:t>
            </a:r>
          </a:p>
          <a:p>
            <a:pPr lvl="1"/>
            <a:r>
              <a:rPr lang="en-US" dirty="0" smtClean="0"/>
              <a:t>Otherwise, whence cometh evil?</a:t>
            </a:r>
          </a:p>
          <a:p>
            <a:r>
              <a:rPr lang="en-US" dirty="0" smtClean="0"/>
              <a:t>God’s </a:t>
            </a:r>
            <a:r>
              <a:rPr lang="en-US" dirty="0" err="1" smtClean="0"/>
              <a:t>hiddenness</a:t>
            </a:r>
            <a:r>
              <a:rPr lang="en-US" dirty="0" smtClean="0"/>
              <a:t>, however, has not gone unnoticed.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Theodicy…the Defense of God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technical term for defending God from the problems associated with evil is theodicy.</a:t>
            </a:r>
          </a:p>
          <a:p>
            <a:r>
              <a:rPr lang="en-US" dirty="0" smtClean="0"/>
              <a:t>Theodicy can take many forms, some more, some less, helpful.</a:t>
            </a:r>
          </a:p>
          <a:p>
            <a:r>
              <a:rPr lang="en-US" dirty="0" smtClean="0"/>
              <a:t>Theodicy is an intellectual exercise, not suitable for people in the midst of some crisis.</a:t>
            </a:r>
          </a:p>
          <a:p>
            <a:r>
              <a:rPr lang="en-US" dirty="0" smtClean="0"/>
              <a:t>So, don’t start talking about theodicy when someone has just experienced trauma.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386</Words>
  <Application>Microsoft Office PowerPoint</Application>
  <PresentationFormat>On-screen Show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The Problem of Evil</vt:lpstr>
      <vt:lpstr>Natural Evil</vt:lpstr>
      <vt:lpstr>Moral Evil</vt:lpstr>
      <vt:lpstr>The Brothers Karamazov</vt:lpstr>
      <vt:lpstr>Protest Atheism</vt:lpstr>
      <vt:lpstr>Where’s God when you need God?</vt:lpstr>
      <vt:lpstr>Theodicy…the Defense of God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Problem of Evil</dc:title>
  <dc:creator>Rev. Thomas E. Smith</dc:creator>
  <cp:lastModifiedBy>Thomas E Smith</cp:lastModifiedBy>
  <cp:revision>18</cp:revision>
  <dcterms:created xsi:type="dcterms:W3CDTF">2014-10-02T13:47:00Z</dcterms:created>
  <dcterms:modified xsi:type="dcterms:W3CDTF">2017-10-03T14:10:57Z</dcterms:modified>
</cp:coreProperties>
</file>